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327" r:id="rId2"/>
    <p:sldId id="295" r:id="rId3"/>
    <p:sldId id="257" r:id="rId4"/>
    <p:sldId id="296" r:id="rId5"/>
    <p:sldId id="297" r:id="rId6"/>
    <p:sldId id="298" r:id="rId7"/>
    <p:sldId id="299" r:id="rId8"/>
    <p:sldId id="31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9" r:id="rId17"/>
    <p:sldId id="311" r:id="rId18"/>
    <p:sldId id="312" r:id="rId19"/>
    <p:sldId id="313" r:id="rId20"/>
    <p:sldId id="314" r:id="rId21"/>
    <p:sldId id="317" r:id="rId22"/>
    <p:sldId id="315" r:id="rId23"/>
    <p:sldId id="316" r:id="rId24"/>
    <p:sldId id="321" r:id="rId25"/>
    <p:sldId id="322" r:id="rId26"/>
    <p:sldId id="323" r:id="rId27"/>
    <p:sldId id="324" r:id="rId28"/>
    <p:sldId id="325" r:id="rId29"/>
    <p:sldId id="318" r:id="rId30"/>
  </p:sldIdLst>
  <p:sldSz cx="9144000" cy="5143500" type="screen16x9"/>
  <p:notesSz cx="6858000" cy="9144000"/>
  <p:embeddedFontLst>
    <p:embeddedFont>
      <p:font typeface="Lexend Deca" panose="020B0604020202020204" charset="0"/>
      <p:regular r:id="rId32"/>
    </p:embeddedFont>
    <p:embeddedFont>
      <p:font typeface="Nunito Sans" panose="020B0604020202020204" charset="0"/>
      <p:regular r:id="rId33"/>
      <p:bold r:id="rId34"/>
      <p:italic r:id="rId35"/>
      <p:boldItalic r:id="rId36"/>
    </p:embeddedFont>
    <p:embeddedFont>
      <p:font typeface="Nunito Sans Light" panose="020B0604020202020204" charset="0"/>
      <p:regular r:id="rId37"/>
      <p:bold r:id="rId38"/>
      <p:italic r:id="rId39"/>
      <p:boldItalic r:id="rId40"/>
    </p:embeddedFont>
    <p:embeddedFont>
      <p:font typeface="Red Hat Text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E4934D-C5E7-4EA8-B84E-AA4D93522FE5}">
  <a:tblStyle styleId="{00E4934D-C5E7-4EA8-B84E-AA4D93522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46976A-22B5-4051-8114-C7D9531ECD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2832" autoAdjust="0"/>
  </p:normalViewPr>
  <p:slideViewPr>
    <p:cSldViewPr>
      <p:cViewPr varScale="1">
        <p:scale>
          <a:sx n="107" d="100"/>
          <a:sy n="107" d="100"/>
        </p:scale>
        <p:origin x="653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303600" y="303900"/>
            <a:ext cx="1216772" cy="1049100"/>
            <a:chOff x="304800" y="304800"/>
            <a:chExt cx="1216772" cy="1049100"/>
          </a:xfrm>
        </p:grpSpPr>
        <p:sp>
          <p:nvSpPr>
            <p:cNvPr id="28" name="Google Shape;28;p4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303600" y="393900"/>
            <a:ext cx="1043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86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57" name="Google Shape;57;p7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577989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FC866-6435-4F27-91DF-9CA90BDC25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CDB402-B058-4944-803B-F705CA52C0B7}"/>
              </a:ext>
            </a:extLst>
          </p:cNvPr>
          <p:cNvSpPr/>
          <p:nvPr/>
        </p:nvSpPr>
        <p:spPr>
          <a:xfrm>
            <a:off x="3657598" y="2127408"/>
            <a:ext cx="5153027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Lexend Deca" panose="020B0604020202020204" charset="0"/>
              </a:rPr>
              <a:t>TEAM NAME : GROUP 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1105B0-A8F7-4060-903C-2D774975162F}"/>
              </a:ext>
            </a:extLst>
          </p:cNvPr>
          <p:cNvSpPr/>
          <p:nvPr/>
        </p:nvSpPr>
        <p:spPr>
          <a:xfrm>
            <a:off x="3529011" y="1614301"/>
            <a:ext cx="5410200" cy="546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Lexend Deca" panose="020B0604020202020204" charset="0"/>
              </a:rPr>
              <a:t>NATURE’S FRESH MART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8C1A0B-91B2-4CAC-9E3E-F1B3A4B91A83}"/>
              </a:ext>
            </a:extLst>
          </p:cNvPr>
          <p:cNvSpPr/>
          <p:nvPr/>
        </p:nvSpPr>
        <p:spPr>
          <a:xfrm>
            <a:off x="4176711" y="3197278"/>
            <a:ext cx="4114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exend Deca" panose="020B0604020202020204" charset="0"/>
              </a:rPr>
              <a:t>SPONSORED BY : THE BRITISH COLLEGE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0A63FA-E711-4CF8-BB07-D997636DEAD3}"/>
              </a:ext>
            </a:extLst>
          </p:cNvPr>
          <p:cNvSpPr/>
          <p:nvPr/>
        </p:nvSpPr>
        <p:spPr>
          <a:xfrm>
            <a:off x="4176711" y="2779681"/>
            <a:ext cx="4114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exend Deca" panose="020B0604020202020204" charset="0"/>
              </a:rPr>
              <a:t>PROJECT MANAGER: ROHIT RAJ PANDEY</a:t>
            </a:r>
          </a:p>
        </p:txBody>
      </p:sp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43085D18-613E-4CBB-A2FA-765EF3229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139870"/>
            <a:ext cx="1117600" cy="628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68A4016-18D8-4E3A-9F27-FE3BE2D6A9E3}"/>
              </a:ext>
            </a:extLst>
          </p:cNvPr>
          <p:cNvSpPr/>
          <p:nvPr/>
        </p:nvSpPr>
        <p:spPr>
          <a:xfrm>
            <a:off x="204789" y="139870"/>
            <a:ext cx="1624011" cy="1474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711643-C21C-4BE5-AAF9-1BD4F2D3FAB5}"/>
              </a:ext>
            </a:extLst>
          </p:cNvPr>
          <p:cNvGrpSpPr/>
          <p:nvPr/>
        </p:nvGrpSpPr>
        <p:grpSpPr>
          <a:xfrm>
            <a:off x="304800" y="666750"/>
            <a:ext cx="3581400" cy="3714750"/>
            <a:chOff x="304800" y="666750"/>
            <a:chExt cx="3581400" cy="37147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CDF19A-2590-41D2-BA49-177BEBA0859C}"/>
                </a:ext>
              </a:extLst>
            </p:cNvPr>
            <p:cNvGrpSpPr/>
            <p:nvPr/>
          </p:nvGrpSpPr>
          <p:grpSpPr>
            <a:xfrm>
              <a:off x="304800" y="666750"/>
              <a:ext cx="3581400" cy="3714750"/>
              <a:chOff x="304800" y="666750"/>
              <a:chExt cx="3581400" cy="371475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5FA8E-49EC-4E54-8F87-102B4F60210E}"/>
                  </a:ext>
                </a:extLst>
              </p:cNvPr>
              <p:cNvSpPr/>
              <p:nvPr/>
            </p:nvSpPr>
            <p:spPr>
              <a:xfrm>
                <a:off x="304800" y="666750"/>
                <a:ext cx="3200400" cy="37147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E705ADA-1903-4DDE-BF62-FC46AD524DC3}"/>
                  </a:ext>
                </a:extLst>
              </p:cNvPr>
              <p:cNvSpPr/>
              <p:nvPr/>
            </p:nvSpPr>
            <p:spPr>
              <a:xfrm rot="5400000">
                <a:off x="3474720" y="1703070"/>
                <a:ext cx="441960" cy="3810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BE4DA1-3BF6-4048-984B-9A31346A3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512" y="1576027"/>
              <a:ext cx="2514600" cy="1609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4887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742950"/>
            <a:ext cx="7467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03C9D-F53E-4BDC-BD32-8A6376E85B39}"/>
              </a:ext>
            </a:extLst>
          </p:cNvPr>
          <p:cNvSpPr/>
          <p:nvPr/>
        </p:nvSpPr>
        <p:spPr>
          <a:xfrm>
            <a:off x="1371600" y="497569"/>
            <a:ext cx="1828800" cy="4380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EDF23-2E4D-4FE8-A478-20B678A34547}"/>
              </a:ext>
            </a:extLst>
          </p:cNvPr>
          <p:cNvSpPr txBox="1"/>
          <p:nvPr/>
        </p:nvSpPr>
        <p:spPr>
          <a:xfrm>
            <a:off x="609600" y="497569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EXTENDED-ENTITY RELATIONSHIP DAIGRAM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819150"/>
            <a:ext cx="7228478" cy="37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08613-CFCA-4C5A-A962-D15B544D3804}"/>
              </a:ext>
            </a:extLst>
          </p:cNvPr>
          <p:cNvSpPr txBox="1"/>
          <p:nvPr/>
        </p:nvSpPr>
        <p:spPr>
          <a:xfrm>
            <a:off x="609600" y="497569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COMPOSITE-EXTENDED ERD</a:t>
            </a:r>
            <a:endParaRPr lang="en-US" b="1" dirty="0">
              <a:latin typeface="Lexend Dec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7875E1-40F5-4CC9-9B8F-B82AB39C208F}"/>
              </a:ext>
            </a:extLst>
          </p:cNvPr>
          <p:cNvSpPr/>
          <p:nvPr/>
        </p:nvSpPr>
        <p:spPr>
          <a:xfrm>
            <a:off x="1513478" y="802429"/>
            <a:ext cx="1066800" cy="152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r="11012"/>
          <a:stretch>
            <a:fillRect/>
          </a:stretch>
        </p:blipFill>
        <p:spPr bwMode="auto">
          <a:xfrm>
            <a:off x="1676400" y="438150"/>
            <a:ext cx="6324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58E88-7EB6-4F07-A3FB-9F724F81963B}"/>
              </a:ext>
            </a:extLst>
          </p:cNvPr>
          <p:cNvSpPr txBox="1"/>
          <p:nvPr/>
        </p:nvSpPr>
        <p:spPr>
          <a:xfrm>
            <a:off x="4343400" y="468624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OVERALL USE-CASE DAIGRAM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t="6250"/>
          <a:stretch>
            <a:fillRect/>
          </a:stretch>
        </p:blipFill>
        <p:spPr bwMode="auto">
          <a:xfrm>
            <a:off x="990600" y="438150"/>
            <a:ext cx="798021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B2B12C-8837-4FEB-BA04-33BD471D58B4}"/>
              </a:ext>
            </a:extLst>
          </p:cNvPr>
          <p:cNvSpPr txBox="1"/>
          <p:nvPr/>
        </p:nvSpPr>
        <p:spPr>
          <a:xfrm>
            <a:off x="4191000" y="468624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CUSTOMER USE-CASE DAIGRAM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r="17713"/>
          <a:stretch>
            <a:fillRect/>
          </a:stretch>
        </p:blipFill>
        <p:spPr bwMode="auto">
          <a:xfrm>
            <a:off x="1828800" y="209550"/>
            <a:ext cx="787968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C53885-D82E-405A-9945-02F7371178EE}"/>
              </a:ext>
            </a:extLst>
          </p:cNvPr>
          <p:cNvSpPr txBox="1"/>
          <p:nvPr/>
        </p:nvSpPr>
        <p:spPr>
          <a:xfrm>
            <a:off x="4572000" y="468624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TRADER USE-CASE DAIGRAM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r="40278"/>
          <a:stretch>
            <a:fillRect/>
          </a:stretch>
        </p:blipFill>
        <p:spPr bwMode="auto">
          <a:xfrm>
            <a:off x="2055235" y="1123950"/>
            <a:ext cx="7074477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EE362-6900-47EC-8A25-28932E2E29C2}"/>
              </a:ext>
            </a:extLst>
          </p:cNvPr>
          <p:cNvSpPr txBox="1"/>
          <p:nvPr/>
        </p:nvSpPr>
        <p:spPr>
          <a:xfrm>
            <a:off x="6096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ADMIN USE-CASE DAIGRAM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5" name="Picture 4" descr="C:\Users\bhans\Desktop\ganttchart (1)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15425"/>
            <a:ext cx="6324600" cy="340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803D5-1201-4417-A679-ADADFE1DFD7C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GANTT CHART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6" name="Picture 5" descr="C:\Users\bhans\Desktop\taskshe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47750"/>
            <a:ext cx="6076374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B41795-4CBA-4555-879F-1D4074B0808E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TASK SHEET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6" name="Picture 5" descr="timeline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047750"/>
            <a:ext cx="6092508" cy="3264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E2A15-C05E-4E96-876E-E8B160C587CD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TIMELINE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6" name="image24.png" descr="C:\Users\bhans\AppData\Local\Microsoft\Windows\INetCache\Content.Word\resourcesheet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24000" y="1047750"/>
            <a:ext cx="6243638" cy="3369307"/>
          </a:xfrm>
          <a:prstGeom prst="rect">
            <a:avLst/>
          </a:prstGeom>
          <a:ln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8FD61A-FEEB-4B22-B3EE-9594570E11C3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RESOURCE SHEET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651985" y="51435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TEAM PRESENTATION</a:t>
            </a:r>
            <a:endParaRPr sz="2000" dirty="0"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23" name="Google Shape;672;p44"/>
          <p:cNvSpPr txBox="1"/>
          <p:nvPr/>
        </p:nvSpPr>
        <p:spPr>
          <a:xfrm>
            <a:off x="673416" y="3159445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Saugat Thapa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Co-Ordinator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Shaper</a:t>
            </a:r>
            <a:endParaRPr lang="en-US"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" name="Google Shape;674;p44"/>
          <p:cNvSpPr txBox="1"/>
          <p:nvPr/>
        </p:nvSpPr>
        <p:spPr>
          <a:xfrm>
            <a:off x="2205951" y="3157209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Rajesh Basnet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Specialist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Complete Finisher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Resource Investigator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5" name="Google Shape;676;p44"/>
          <p:cNvSpPr txBox="1"/>
          <p:nvPr/>
        </p:nvSpPr>
        <p:spPr>
          <a:xfrm>
            <a:off x="3773504" y="3181350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Gaurav Bhansali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Shaper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Team Worker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" name="Google Shape;676;p44">
            <a:extLst>
              <a:ext uri="{FF2B5EF4-FFF2-40B4-BE49-F238E27FC236}">
                <a16:creationId xmlns:a16="http://schemas.microsoft.com/office/drawing/2014/main" id="{5ADF6F96-AFBD-B04E-B060-0AC40E635E2C}"/>
              </a:ext>
            </a:extLst>
          </p:cNvPr>
          <p:cNvSpPr txBox="1"/>
          <p:nvPr/>
        </p:nvSpPr>
        <p:spPr>
          <a:xfrm>
            <a:off x="5386027" y="3135867"/>
            <a:ext cx="1443900" cy="83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Harsh Gupta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Team Worker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Monitor Evaluator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Complete Finisher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3301BE21-DD5A-2B4A-B734-7DE1D99E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01382" y="1900779"/>
            <a:ext cx="1337826" cy="1003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C9AA01DE-7C9F-8D4C-AB13-40AD71208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8" b="22769"/>
          <a:stretch/>
        </p:blipFill>
        <p:spPr bwMode="auto">
          <a:xfrm>
            <a:off x="914400" y="1809329"/>
            <a:ext cx="1043305" cy="126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65A41575-4F3A-D54C-89C4-07D3CE090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7" t="26750" r="17387" b="37300"/>
          <a:stretch/>
        </p:blipFill>
        <p:spPr bwMode="auto">
          <a:xfrm>
            <a:off x="2259743" y="1802790"/>
            <a:ext cx="1282162" cy="126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805732-BB3F-A641-A97F-2EFC177840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74" t="705" r="34217" b="38520"/>
          <a:stretch/>
        </p:blipFill>
        <p:spPr>
          <a:xfrm>
            <a:off x="3893112" y="1733550"/>
            <a:ext cx="1150672" cy="1326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670;p44"/>
          <p:cNvSpPr txBox="1"/>
          <p:nvPr/>
        </p:nvSpPr>
        <p:spPr>
          <a:xfrm>
            <a:off x="6861900" y="3105150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Aakash Das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Specialist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Complete Finisher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Resource Investigator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D7839D0C-674D-C944-A4E5-A0ABA4A7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2" t="10132" r="17121" b="40990"/>
          <a:stretch/>
        </p:blipFill>
        <p:spPr bwMode="auto">
          <a:xfrm>
            <a:off x="7010400" y="1733550"/>
            <a:ext cx="1150672" cy="12338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6" name="Picture 5" descr="calender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047750"/>
            <a:ext cx="6244908" cy="3358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B236C-AF8F-4106-9164-B2070187B950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CALENDER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5" name="Picture 4" descr="calendar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047750"/>
            <a:ext cx="6168708" cy="331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DF430-F14F-4C7F-99B2-0CBEA1F81247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CALENDER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6" name="image32.png" descr="C:\Users\bhans\Downloads\projectcalendar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09800" y="971550"/>
            <a:ext cx="4495800" cy="3657600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8BB0A-40AC-46F8-A4DB-969CC91B9CC9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CHANGE IN WORKING TIME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6" name="Picture 5" descr="networkdiagram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047750"/>
            <a:ext cx="610291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8B9F8-A68E-47F5-A953-A923ED2FFAF9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NETWORK DAIGRAM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123950"/>
            <a:ext cx="6629400" cy="326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DEBEE-F4CE-4750-8E6F-A34C5B447FC4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ADDITIONAL FEATURE (AVERAGE RATING)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3075" name="Picture 3" descr="C:\Users\HP\Downloads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200150"/>
            <a:ext cx="6172200" cy="305256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7421B-EEDD-44FD-A822-25ADE0891153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ADDITIONAL FEATURE (COLLECTION SLOTS)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5210"/>
          <a:stretch>
            <a:fillRect/>
          </a:stretch>
        </p:blipFill>
        <p:spPr bwMode="auto">
          <a:xfrm>
            <a:off x="1143000" y="1428750"/>
            <a:ext cx="7315200" cy="2772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C85E9-A043-475C-8E5E-606782C19D95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ADDITIONAL FEATURE (AVENGER STYLE)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5122" name="Picture 2" descr="C:\Users\HP\Downloads\trader-info-adm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6887" y="1123950"/>
            <a:ext cx="6157913" cy="303075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52EBE-B350-4463-BA15-92840506B622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ADDITIONAL FEATURE (TRADER VERIFICATION)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6146" name="Picture 2" descr="C:\Users\HP\Downloads\Screenshot 2021-07-11 1327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123950"/>
            <a:ext cx="5334000" cy="387635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42ED3-743F-4344-8F58-F7A5F84BD892}"/>
              </a:ext>
            </a:extLst>
          </p:cNvPr>
          <p:cNvSpPr txBox="1"/>
          <p:nvPr/>
        </p:nvSpPr>
        <p:spPr>
          <a:xfrm>
            <a:off x="838200" y="438150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ADDITIONAL FEATURE (CUSTOMER VERIFICATION)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676400" y="891450"/>
            <a:ext cx="3035675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latin typeface="Lexend Deca" panose="020B0604020202020204" charset="0"/>
              </a:rPr>
              <a:t>Now, we would like to proceed to the website demostration with all the features included in our project.</a:t>
            </a:r>
            <a:endParaRPr dirty="0">
              <a:latin typeface="Lexend Deca" panose="020B0604020202020204" charset="0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914400" y="506675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CONTENTS</a:t>
            </a:r>
            <a:endParaRPr sz="2000"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2006850" y="1104850"/>
            <a:ext cx="4554900" cy="3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en-US" dirty="0"/>
              <a:t>Project Charter</a:t>
            </a:r>
          </a:p>
          <a:p>
            <a:pPr fontAlgn="base"/>
            <a:r>
              <a:rPr lang="en-US" dirty="0"/>
              <a:t>Belbin Analysis</a:t>
            </a:r>
          </a:p>
          <a:p>
            <a:pPr fontAlgn="base"/>
            <a:r>
              <a:rPr lang="en-US" dirty="0"/>
              <a:t>ERD</a:t>
            </a:r>
          </a:p>
          <a:p>
            <a:pPr fontAlgn="base"/>
            <a:r>
              <a:rPr lang="en-US" dirty="0"/>
              <a:t>EERD</a:t>
            </a:r>
          </a:p>
          <a:p>
            <a:pPr fontAlgn="base"/>
            <a:r>
              <a:rPr lang="en-US" dirty="0"/>
              <a:t>Final Composite EERD</a:t>
            </a:r>
          </a:p>
          <a:p>
            <a:pPr fontAlgn="base"/>
            <a:r>
              <a:rPr lang="en-US" dirty="0"/>
              <a:t>Use Cases </a:t>
            </a:r>
          </a:p>
          <a:p>
            <a:pPr fontAlgn="base"/>
            <a:r>
              <a:rPr lang="en-US" dirty="0"/>
              <a:t>MS-PROJECT </a:t>
            </a:r>
          </a:p>
          <a:p>
            <a:pPr fontAlgn="base"/>
            <a:r>
              <a:rPr lang="en-US" dirty="0"/>
              <a:t>Website Demonstration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3">
            <a:alphaModFix/>
          </a:blip>
          <a:srcRect l="15658" r="15665"/>
          <a:stretch/>
        </p:blipFill>
        <p:spPr>
          <a:xfrm>
            <a:off x="6436200" y="304800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9038" t="13227" r="5103" b="4979"/>
          <a:stretch>
            <a:fillRect/>
          </a:stretch>
        </p:blipFill>
        <p:spPr bwMode="auto">
          <a:xfrm>
            <a:off x="1447800" y="382006"/>
            <a:ext cx="3114136" cy="41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2846" t="4059" r="4472" b="5904"/>
          <a:stretch>
            <a:fillRect/>
          </a:stretch>
        </p:blipFill>
        <p:spPr bwMode="auto">
          <a:xfrm>
            <a:off x="4708162" y="438150"/>
            <a:ext cx="3292838" cy="409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67400" y="465398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exend Deca" panose="020B0604020202020204" charset="0"/>
              </a:rPr>
              <a:t>PROJECT </a:t>
            </a:r>
            <a:r>
              <a:rPr lang="en-US" sz="1800" b="1" dirty="0"/>
              <a:t>CHARTER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80036"/>
            <a:ext cx="2871194" cy="379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514350"/>
            <a:ext cx="353644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7D7FD-1DB0-4C75-8004-5A51DDF43C44}"/>
              </a:ext>
            </a:extLst>
          </p:cNvPr>
          <p:cNvSpPr txBox="1"/>
          <p:nvPr/>
        </p:nvSpPr>
        <p:spPr>
          <a:xfrm>
            <a:off x="5867400" y="465398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exend Deca" panose="020B0604020202020204" charset="0"/>
              </a:rPr>
              <a:t>PROJECT </a:t>
            </a:r>
            <a:r>
              <a:rPr lang="en-US" sz="1800" b="1" dirty="0"/>
              <a:t>CHARTER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56495"/>
            <a:ext cx="3276600" cy="394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38150"/>
            <a:ext cx="3124200" cy="3985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72C7A-9B4F-4001-966A-D95BECD9102E}"/>
              </a:ext>
            </a:extLst>
          </p:cNvPr>
          <p:cNvSpPr txBox="1"/>
          <p:nvPr/>
        </p:nvSpPr>
        <p:spPr>
          <a:xfrm>
            <a:off x="6019800" y="465398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exend Deca" panose="020B0604020202020204" charset="0"/>
              </a:rPr>
              <a:t>BELBIN ANALYSIS</a:t>
            </a:r>
            <a:endParaRPr lang="en-US" sz="1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7568" y="285750"/>
            <a:ext cx="317303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199" y="285750"/>
            <a:ext cx="316769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29C87-F6EB-449F-9A73-1FA6FCB86B4F}"/>
              </a:ext>
            </a:extLst>
          </p:cNvPr>
          <p:cNvSpPr txBox="1"/>
          <p:nvPr/>
        </p:nvSpPr>
        <p:spPr>
          <a:xfrm>
            <a:off x="6019800" y="465398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exend Deca" panose="020B0604020202020204" charset="0"/>
              </a:rPr>
              <a:t>BELBIN ANALYSIS</a:t>
            </a:r>
            <a:endParaRPr lang="en-US" sz="1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971550"/>
            <a:ext cx="4191000" cy="288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FE659-72EB-4585-BCEE-3B8A54AF21DC}"/>
              </a:ext>
            </a:extLst>
          </p:cNvPr>
          <p:cNvSpPr txBox="1"/>
          <p:nvPr/>
        </p:nvSpPr>
        <p:spPr>
          <a:xfrm>
            <a:off x="914400" y="51435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exend Deca" panose="020B0604020202020204" charset="0"/>
              </a:rPr>
              <a:t>BELBIN ANALYSIS</a:t>
            </a:r>
            <a:endParaRPr lang="en-US" sz="1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38152"/>
            <a:ext cx="6781800" cy="396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9C497D-ABA1-42A9-860C-EF7DF588E025}"/>
              </a:ext>
            </a:extLst>
          </p:cNvPr>
          <p:cNvSpPr/>
          <p:nvPr/>
        </p:nvSpPr>
        <p:spPr>
          <a:xfrm>
            <a:off x="1600200" y="304852"/>
            <a:ext cx="1828800" cy="4380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571441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ENTITY RELATIONSHIP DAIGRAM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194</Words>
  <Application>Microsoft Office PowerPoint</Application>
  <PresentationFormat>On-screen Show (16:9)</PresentationFormat>
  <Paragraphs>89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Lexend Deca</vt:lpstr>
      <vt:lpstr>Nunito Sans</vt:lpstr>
      <vt:lpstr>Nunito Sans Light</vt:lpstr>
      <vt:lpstr>Red Hat Text</vt:lpstr>
      <vt:lpstr>Arial</vt:lpstr>
      <vt:lpstr>Egeon template</vt:lpstr>
      <vt:lpstr>PowerPoint Presentation</vt:lpstr>
      <vt:lpstr>TEAM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Nature’s Fresh Mart</dc:title>
  <dc:creator>Gaurav Bhansali</dc:creator>
  <cp:lastModifiedBy>Basnet, Rajesh (Student)</cp:lastModifiedBy>
  <cp:revision>42</cp:revision>
  <dcterms:modified xsi:type="dcterms:W3CDTF">2021-07-11T11:45:03Z</dcterms:modified>
</cp:coreProperties>
</file>